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trictFirstAndLastChars="0" saveSubsetFonts="1" autoCompressPictures="0">
  <p:sldMasterIdLst>
    <p:sldMasterId id="2147483692" r:id="rId8"/>
    <p:sldMasterId id="2147483693" r:id="rId10"/>
  </p:sldMasterIdLst>
  <p:notesMasterIdLst>
    <p:notesMasterId r:id="rId12"/>
  </p:notesMasterIdLst>
  <p:sldIdLst>
    <p:sldId id="256" r:id="rId14"/>
    <p:sldId id="259" r:id="rId15"/>
    <p:sldId id="258" r:id="rId16"/>
    <p:sldId id="260" r:id="rId17"/>
    <p:sldId id="264" r:id="rId18"/>
    <p:sldId id="265" r:id="rId19"/>
    <p:sldId id="266" r:id="rId20"/>
    <p:sldId id="261" r:id="rId21"/>
    <p:sldId id="262" r:id="rId22"/>
    <p:sldId id="263" r:id="rId23"/>
    <p:sldId id="267" r:id="rId24"/>
    <p:sldId id="268" r:id="rId25"/>
    <p:sldId id="269" r:id="rId26"/>
  </p:sldIdLst>
  <p:sldSz cx="6858000" cy="9906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8516" autoAdjust="0"/>
    <p:restoredTop sz="94660"/>
  </p:normalViewPr>
  <p:slideViewPr>
    <p:cSldViewPr snapToGrid="0" snapToObjects="1">
      <p:cViewPr>
        <p:scale>
          <a:sx n="66" d="100"/>
          <a:sy n="66" d="100"/>
        </p:scale>
        <p:origin x="3786" y="3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2" Type="http://customschemas.google.com/relationships/presentationmetadata" Target="metadata"></Relationship><Relationship Id="rId8" Type="http://schemas.openxmlformats.org/officeDocument/2006/relationships/slideMaster" Target="slideMasters/slideMaster1.xml"></Relationship><Relationship Id="rId9" Type="http://schemas.openxmlformats.org/officeDocument/2006/relationships/theme" Target="theme/theme1.xml"></Relationship><Relationship Id="rId10" Type="http://schemas.openxmlformats.org/officeDocument/2006/relationships/slideMaster" Target="slideMasters/slideMaster2.xml"></Relationship><Relationship Id="rId12" Type="http://schemas.openxmlformats.org/officeDocument/2006/relationships/notesMaster" Target="notesMasters/notesMaster1.xml"></Relationship><Relationship Id="rId14" Type="http://schemas.openxmlformats.org/officeDocument/2006/relationships/slide" Target="slides/slide1.xml"></Relationship><Relationship Id="rId15" Type="http://schemas.openxmlformats.org/officeDocument/2006/relationships/slide" Target="slides/slide2.xml"></Relationship><Relationship Id="rId16" Type="http://schemas.openxmlformats.org/officeDocument/2006/relationships/slide" Target="slides/slide3.xml"></Relationship><Relationship Id="rId17" Type="http://schemas.openxmlformats.org/officeDocument/2006/relationships/slide" Target="slides/slide4.xml"></Relationship><Relationship Id="rId18" Type="http://schemas.openxmlformats.org/officeDocument/2006/relationships/slide" Target="slides/slide5.xml"></Relationship><Relationship Id="rId19" Type="http://schemas.openxmlformats.org/officeDocument/2006/relationships/slide" Target="slides/slide6.xml"></Relationship><Relationship Id="rId20" Type="http://schemas.openxmlformats.org/officeDocument/2006/relationships/slide" Target="slides/slide7.xml"></Relationship><Relationship Id="rId21" Type="http://schemas.openxmlformats.org/officeDocument/2006/relationships/slide" Target="slides/slide8.xml"></Relationship><Relationship Id="rId22" Type="http://schemas.openxmlformats.org/officeDocument/2006/relationships/slide" Target="slides/slide9.xml"></Relationship><Relationship Id="rId23" Type="http://schemas.openxmlformats.org/officeDocument/2006/relationships/slide" Target="slides/slide10.xml"></Relationship><Relationship Id="rId24" Type="http://schemas.openxmlformats.org/officeDocument/2006/relationships/slide" Target="slides/slide11.xml"></Relationship><Relationship Id="rId25" Type="http://schemas.openxmlformats.org/officeDocument/2006/relationships/slide" Target="slides/slide12.xml"></Relationship><Relationship Id="rId26" Type="http://schemas.openxmlformats.org/officeDocument/2006/relationships/slide" Target="slides/slide13.xml"></Relationship><Relationship Id="rId40" Type="http://schemas.openxmlformats.org/officeDocument/2006/relationships/viewProps" Target="viewProps.xml"></Relationship><Relationship Id="rId41" Type="http://schemas.openxmlformats.org/officeDocument/2006/relationships/presProps" Target="presProps.xml"></Relationship></Relationships>
</file>

<file path=ppt/media/fImage10179191263281.png>
</file>

<file path=ppt/media/fImage11397181276827.png>
</file>

<file path=ppt/media/fImage11397181289961.png>
</file>

<file path=ppt/media/fImage13430191811538.png>
</file>

<file path=ppt/media/fImage13601231821869.png>
</file>

<file path=ppt/media/fImage1381381104604.png>
</file>

<file path=ppt/media/fImage13907331123902.png>
</file>

<file path=ppt/media/fImage1412242113153.png>
</file>

<file path=ppt/media/fImage15373451899895.png>
</file>

<file path=ppt/media/fImage15373451935447.png>
</file>

<file path=ppt/media/fImage15846811941726.png>
</file>

<file path=ppt/media/fImage15846811954771.png>
</file>

<file path=ppt/media/fImage17646371561478.png>
</file>

<file path=ppt/media/fImage19412321579358.png>
</file>

<file path=ppt/media/fImage2556851092391.png>
</file>

<file path=ppt/media/fImage2674411174464.png>
</file>

<file path=ppt/media/fImage3130611166962.png>
</file>

<file path=ppt/media/fImage3130611195705.png>
</file>

<file path=ppt/media/fImage3130611208145.png>
</file>

<file path=ppt/media/fImage313061160292.png>
</file>

<file path=ppt/media/fImage313061811942.png>
</file>

<file path=ppt/media/fImage4047731526500.png>
</file>

<file path=ppt/media/fImage4047731555724.png>
</file>

<file path=ppt/media/fImage46838914141.png>
</file>

<file path=ppt/media/fImage6261571852382.png>
</file>

<file path=ppt/media/fImage6261571878716.png>
</file>

<file path=ppt/media/fImage655321085436.png>
</file>

<file path=ppt/media/fImage6835061498467.png>
</file>

<file path=ppt/media/fImage6835061506334.png>
</file>

<file path=ppt/media/fImage7505801867421.png>
</file>

<file path=ppt/media/fImage7505801889718.png>
</file>

<file path=ppt/media/fImage932193136491.png>
</file>

<file path=ppt/media/fImage9430961372995.png>
</file>

<file path=ppt/media/fImage967201074827.png>
</file>

<file path=ppt/media/fImage9772381549169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slide" Target="../slides/slide10.xml"></Relationship><Relationship Id="rId2" Type="http://schemas.openxmlformats.org/officeDocument/2006/relationships/notesMaster" Target="../notesMasters/notesMaster1.xml"></Relationship></Relationships>
</file>

<file path=ppt/notesSlides/_rels/notesSlide11.xml.rels><?xml version="1.0" encoding="UTF-8"?>
<Relationships xmlns="http://schemas.openxmlformats.org/package/2006/relationships"><Relationship Id="rId1" Type="http://schemas.openxmlformats.org/officeDocument/2006/relationships/slide" Target="../slides/slide11.xml"></Relationship><Relationship Id="rId2" Type="http://schemas.openxmlformats.org/officeDocument/2006/relationships/notesMaster" Target="../notesMasters/notesMaster1.xml"></Relationship></Relationships>
</file>

<file path=ppt/notesSlides/_rels/notesSlide12.xml.rels><?xml version="1.0" encoding="UTF-8"?>
<Relationships xmlns="http://schemas.openxmlformats.org/package/2006/relationships"><Relationship Id="rId1" Type="http://schemas.openxmlformats.org/officeDocument/2006/relationships/slide" Target="../slides/slide12.xml"></Relationship><Relationship Id="rId2" Type="http://schemas.openxmlformats.org/officeDocument/2006/relationships/notesMaster" Target="../notesMasters/notesMaster1.xml"></Relationship></Relationships>
</file>

<file path=ppt/notesSlides/_rels/notesSlide13.xml.rels><?xml version="1.0" encoding="UTF-8"?>
<Relationships xmlns="http://schemas.openxmlformats.org/package/2006/relationships"><Relationship Id="rId1" Type="http://schemas.openxmlformats.org/officeDocument/2006/relationships/slide" Target="../slides/slide13.xml"></Relationship><Relationship Id="rId2" Type="http://schemas.openxmlformats.org/officeDocument/2006/relationships/notesMaster" Target="../notesMasters/notesMaster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slide" Target="../slides/slide5.xml"></Relationship><Relationship Id="rId2" Type="http://schemas.openxmlformats.org/officeDocument/2006/relationships/notesMaster" Target="../notesMasters/notesMaster1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slide" Target="../slides/slide6.xml"></Relationship><Relationship Id="rId2" Type="http://schemas.openxmlformats.org/officeDocument/2006/relationships/notesMaster" Target="../notesMasters/notesMaster1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slide" Target="../slides/slide7.xml"></Relationship><Relationship Id="rId2" Type="http://schemas.openxmlformats.org/officeDocument/2006/relationships/notesMaster" Target="../notesMasters/notesMaster1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slide" Target="../slides/slide8.xml"></Relationship><Relationship Id="rId2" Type="http://schemas.openxmlformats.org/officeDocument/2006/relationships/notesMaster" Target="../notesMasters/notesMaster1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slide" Target="../slides/slide9.xml"></Relationship><Relationship Id="rId2" Type="http://schemas.openxmlformats.org/officeDocument/2006/relationships/notesMaster" Target="../notesMasters/notesMaster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89626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865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83000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3653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177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userDrawn="1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;p12">
            <a:extLst>
              <a:ext uri="{FF2B5EF4-FFF2-40B4-BE49-F238E27FC236}">
                <a16:creationId xmlns:a16="http://schemas.microsoft.com/office/drawing/2014/main" id="{0011E590-CDB3-4744-A9C0-BF638EE566C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20;p12">
            <a:extLst>
              <a:ext uri="{FF2B5EF4-FFF2-40B4-BE49-F238E27FC236}">
                <a16:creationId xmlns:a16="http://schemas.microsoft.com/office/drawing/2014/main" id="{8E5773D5-3655-4642-9630-1668EFF9F9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;p12">
            <a:extLst>
              <a:ext uri="{FF2B5EF4-FFF2-40B4-BE49-F238E27FC236}">
                <a16:creationId xmlns:a16="http://schemas.microsoft.com/office/drawing/2014/main" id="{7F618D84-6BF3-4E1A-8E69-483C049D0FF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20;p12">
            <a:extLst>
              <a:ext uri="{FF2B5EF4-FFF2-40B4-BE49-F238E27FC236}">
                <a16:creationId xmlns:a16="http://schemas.microsoft.com/office/drawing/2014/main" id="{F71A430E-C8E7-48EE-94BF-CA071D28022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710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slideLayout" Target="../slideLayouts/slideLayout3.xml"></Relationship><Relationship Id="rId3" Type="http://schemas.openxmlformats.org/officeDocument/2006/relationships/slideLayout" Target="../slideLayouts/slideLayout4.xml"></Relationship><Relationship Id="rId4" Type="http://schemas.openxmlformats.org/officeDocument/2006/relationships/slideLayout" Target="../slideLayouts/slideLayout5.xml"></Relationship><Relationship Id="rId5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lt1"/>
        </a:solidFill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30" y="514350"/>
            <a:ext cx="6608445" cy="658495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55" y="796290"/>
            <a:ext cx="459486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015" y="504825"/>
            <a:ext cx="6595110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350" y="220980"/>
            <a:ext cx="156972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015" y="501015"/>
            <a:ext cx="609600" cy="276860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</a:t>
            </a:r>
            <a:r>
              <a:rPr lang="en-US" alt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615" y="501015"/>
            <a:ext cx="1105535" cy="27686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rtl="0" algn="ctr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2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이채윤</a:t>
            </a:r>
            <a:endParaRPr lang="ko-KR" altLang="en-US" sz="1200" cap="none" i="0" b="0" strike="noStrike">
              <a:solidFill>
                <a:schemeClr val="dk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13907331123902.png"></Relationship><Relationship Id="rId3" Type="http://schemas.openxmlformats.org/officeDocument/2006/relationships/image" Target="../media/fImage1412242113153.png"></Relationship><Relationship Id="rId4" Type="http://schemas.openxmlformats.org/officeDocument/2006/relationships/notesSlide" Target="../notesSlides/notesSlide10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313061160292.png"></Relationship><Relationship Id="rId3" Type="http://schemas.openxmlformats.org/officeDocument/2006/relationships/image" Target="../media/fImage6261571852382.png"></Relationship><Relationship Id="rId4" Type="http://schemas.openxmlformats.org/officeDocument/2006/relationships/image" Target="../media/fImage7505801867421.png"></Relationship><Relationship Id="rId5" Type="http://schemas.openxmlformats.org/officeDocument/2006/relationships/image" Target="../media/fImage6261571878716.png"></Relationship><Relationship Id="rId6" Type="http://schemas.openxmlformats.org/officeDocument/2006/relationships/image" Target="../media/fImage7505801889718.png"></Relationship><Relationship Id="rId7" Type="http://schemas.openxmlformats.org/officeDocument/2006/relationships/notesSlide" Target="../notesSlides/notesSlide11.xml"></Relationship></Relationships>
</file>

<file path=ppt/slides/_rels/slide1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15373451899895.png"></Relationship><Relationship Id="rId3" Type="http://schemas.openxmlformats.org/officeDocument/2006/relationships/image" Target="../media/fImage15373451935447.png"></Relationship><Relationship Id="rId4" Type="http://schemas.openxmlformats.org/officeDocument/2006/relationships/image" Target="../media/fImage15846811941726.png"></Relationship><Relationship Id="rId5" Type="http://schemas.openxmlformats.org/officeDocument/2006/relationships/image" Target="../media/fImage15846811954771.png"></Relationship><Relationship Id="rId6" Type="http://schemas.openxmlformats.org/officeDocument/2006/relationships/notesSlide" Target="../notesSlides/notesSlide12.xml"></Relationship></Relationships>
</file>

<file path=ppt/slides/_rels/slide1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13430191811538.png"></Relationship><Relationship Id="rId3" Type="http://schemas.openxmlformats.org/officeDocument/2006/relationships/image" Target="../media/fImage13601231821869.png"></Relationship><Relationship Id="rId4" Type="http://schemas.openxmlformats.org/officeDocument/2006/relationships/notesSlide" Target="../notesSlides/notesSlide13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image" Target="../media/fImage46838914141.png"></Relationship><Relationship Id="rId4" Type="http://schemas.openxmlformats.org/officeDocument/2006/relationships/image" Target="../media/fImage6835061498467.png"></Relationship><Relationship Id="rId5" Type="http://schemas.openxmlformats.org/officeDocument/2006/relationships/image" Target="../media/fImage6835061506334.png"></Relationship><Relationship Id="rId6" Type="http://schemas.openxmlformats.org/officeDocument/2006/relationships/slideLayout" Target="../slideLayouts/slideLayout4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image" Target="../media/fImage4047731526500.png"></Relationship><Relationship Id="rId4" Type="http://schemas.openxmlformats.org/officeDocument/2006/relationships/image" Target="../media/fImage9772381549169.png"></Relationship><Relationship Id="rId5" Type="http://schemas.openxmlformats.org/officeDocument/2006/relationships/image" Target="../media/fImage4047731555724.png"></Relationship><Relationship Id="rId6" Type="http://schemas.openxmlformats.org/officeDocument/2006/relationships/slideLayout" Target="../slideLayouts/slideLayout4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notesSlide" Target="../notesSlides/notesSlide4.xml"></Relationship><Relationship Id="rId3" Type="http://schemas.openxmlformats.org/officeDocument/2006/relationships/image" Target="../media/fImage17646371561478.png"></Relationship><Relationship Id="rId4" Type="http://schemas.openxmlformats.org/officeDocument/2006/relationships/image" Target="../media/fImage19412321579358.png"></Relationship><Relationship Id="rId5" Type="http://schemas.openxmlformats.org/officeDocument/2006/relationships/slideLayout" Target="../slideLayouts/slideLayout4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3130611166962.png"></Relationship><Relationship Id="rId3" Type="http://schemas.openxmlformats.org/officeDocument/2006/relationships/image" Target="../media/fImage2674411174464.png"></Relationship><Relationship Id="rId4" Type="http://schemas.openxmlformats.org/officeDocument/2006/relationships/image" Target="../media/fImage3130611195705.png"></Relationship><Relationship Id="rId5" Type="http://schemas.openxmlformats.org/officeDocument/2006/relationships/image" Target="../media/fImage3130611208145.png"></Relationship><Relationship Id="rId6" Type="http://schemas.openxmlformats.org/officeDocument/2006/relationships/notesSlide" Target="../notesSlides/notesSlide5.xml"></Relationship></Relationships>
</file>

<file path=ppt/slides/_rels/slide6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10179191263281.png"></Relationship><Relationship Id="rId3" Type="http://schemas.openxmlformats.org/officeDocument/2006/relationships/image" Target="../media/fImage11397181276827.png"></Relationship><Relationship Id="rId4" Type="http://schemas.openxmlformats.org/officeDocument/2006/relationships/image" Target="../media/fImage11397181289961.png"></Relationship><Relationship Id="rId5" Type="http://schemas.openxmlformats.org/officeDocument/2006/relationships/notesSlide" Target="../notesSlides/notesSlide6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932193136491.png"></Relationship><Relationship Id="rId3" Type="http://schemas.openxmlformats.org/officeDocument/2006/relationships/image" Target="../media/fImage9430961372995.png"></Relationship><Relationship Id="rId4" Type="http://schemas.openxmlformats.org/officeDocument/2006/relationships/notesSlide" Target="../notesSlides/notesSlide7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313061811942.png"></Relationship><Relationship Id="rId3" Type="http://schemas.openxmlformats.org/officeDocument/2006/relationships/image" Target="../media/fImage967201074827.png"></Relationship><Relationship Id="rId4" Type="http://schemas.openxmlformats.org/officeDocument/2006/relationships/image" Target="../media/fImage655321085436.png"></Relationship><Relationship Id="rId5" Type="http://schemas.openxmlformats.org/officeDocument/2006/relationships/notesSlide" Target="../notesSlides/notesSlide8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2556851092391.png"></Relationship><Relationship Id="rId3" Type="http://schemas.openxmlformats.org/officeDocument/2006/relationships/image" Target="../media/fImage1381381104604.png"></Relationship><Relationship Id="rId4" Type="http://schemas.openxmlformats.org/officeDocument/2006/relationships/notesSlide" Target="../notesSlides/notesSlide9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290" y="3348355"/>
            <a:ext cx="6280785" cy="64262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>
            <a:graphicFrameLocks noGrp="1"/>
          </p:cNvGraphicFramePr>
          <p:nvPr/>
        </p:nvGraphicFramePr>
        <p:xfrm>
          <a:off x="1453515" y="4953000"/>
          <a:ext cx="3950970" cy="817880"/>
        </p:xfrm>
        <a:graphic>
          <a:graphicData uri="http://schemas.openxmlformats.org/drawingml/2006/table">
            <a:tbl>
              <a:tblPr firstRow="1" bandRow="1">
                <a:tableStyleId>{00000000-0000-0000-0000-000000000000}</a:tableStyleId>
              </a:tblPr>
              <a:tblGrid>
                <a:gridCol w="921385"/>
                <a:gridCol w="3029585"/>
              </a:tblGrid>
              <a:tr h="258445"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</a:rPr>
                        <a:t>UI</a:t>
                      </a:r>
                      <a:r>
                        <a:rPr lang="en-US" altLang="ko-KR" sz="1200" kern="1200" cap="none" strike="noStrike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altLang="en-US" sz="1200" kern="1200" cap="none" strike="noStrike">
                          <a:solidFill>
                            <a:schemeClr val="dk1"/>
                          </a:solidFill>
                        </a:rPr>
                        <a:t>테스트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성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 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이</a:t>
                      </a:r>
                      <a:r>
                        <a:rPr lang="ko-KR" altLang="en-US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채윤 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  <a:tr h="258445"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제출일자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2021-11-15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회사연혁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1280px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–tablet-h)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5" name="Rect 0"/>
          <p:cNvCxnSpPr/>
          <p:nvPr/>
        </p:nvCxnSpPr>
        <p:spPr>
          <a:xfrm rot="0">
            <a:off x="3170555" y="1376045"/>
            <a:ext cx="635" cy="810069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 0"/>
          <p:cNvSpPr txBox="1">
            <a:spLocks/>
          </p:cNvSpPr>
          <p:nvPr/>
        </p:nvSpPr>
        <p:spPr>
          <a:xfrm rot="0">
            <a:off x="360553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rtl="0" algn="l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Tx/>
              <a:buNone/>
              <a:defRPr lang="en-GB" altLang="en-US" sz="1200" cap="none" i="0" b="1" strike="noStrike">
                <a:solidFill>
                  <a:srgbClr val="7F7F7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0" indent="0" rtl="0" algn="ctr" latinLnBrk="0" lvl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62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rtl="0" algn="ctr" latinLnBrk="0" lvl="2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46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0" indent="0" rtl="0" algn="ctr" latinLnBrk="0" lvl="3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0" indent="0" rtl="0" algn="ctr" latinLnBrk="0" lvl="4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0" indent="0" rtl="0" algn="ctr" latinLnBrk="0" lvl="5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6pPr>
            <a:lvl7pPr marL="0" indent="0" rtl="0" algn="ctr" latinLnBrk="0" lvl="6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7pPr>
            <a:lvl8pPr marL="0" indent="0" rtl="0" algn="ctr" latinLnBrk="0" lvl="7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8pPr>
            <a:lvl9pPr marL="0" indent="0" rtl="0" algn="ctr" latinLnBrk="0" lvl="8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9pPr>
          </a:lstStyle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/>
              <a:t>(</a:t>
            </a:r>
            <a:r>
              <a:rPr lang="ko-KR" altLang="en-US"/>
              <a:t>사이즈</a:t>
            </a:r>
            <a:r>
              <a:rPr lang="en-US" altLang="ko-KR"/>
              <a:t>: 1440px</a:t>
            </a:r>
            <a:r>
              <a:rPr lang="ko-KR" altLang="en-US"/>
              <a:t> </a:t>
            </a:r>
            <a:r>
              <a:rPr lang="en-US" altLang="ko-KR"/>
              <a:t>–laptop)</a:t>
            </a:r>
            <a:endParaRPr lang="ko-KR" altLang="en-US"/>
          </a:p>
        </p:txBody>
      </p:sp>
      <p:pic>
        <p:nvPicPr>
          <p:cNvPr id="41" name="그림 40" descr="C:/Users/이채윤/AppData/Roaming/PolarisOffice/ETemp/3888_7823472/fImage1390733112390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3355" y="1562100"/>
            <a:ext cx="2684145" cy="786828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2" name="그림 41" descr="C:/Users/이채윤/AppData/Roaming/PolarisOffice/ETemp/3888_7823472/fImage141224211315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305175" y="1562100"/>
            <a:ext cx="3020060" cy="786828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기업이념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741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320px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모바일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1" name="Picture " descr="C:/Users/이채윤/AppData/Roaming/PolarisOffice/ETemp/3888_7823472/fImage31306116029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85" t="-852" r="-107585" b="852"/>
          <a:stretch>
            <a:fillRect/>
          </a:stretch>
        </p:blipFill>
        <p:spPr>
          <a:xfrm rot="0">
            <a:off x="1690370" y="1414145"/>
            <a:ext cx="1055370" cy="9906635"/>
          </a:xfrm>
          <a:prstGeom prst="rect"/>
          <a:noFill/>
        </p:spPr>
      </p:pic>
      <p:sp>
        <p:nvSpPr>
          <p:cNvPr id="47" name="Rect 0"/>
          <p:cNvSpPr txBox="1">
            <a:spLocks/>
          </p:cNvSpPr>
          <p:nvPr/>
        </p:nvSpPr>
        <p:spPr>
          <a:xfrm rot="0">
            <a:off x="3688080" y="1363345"/>
            <a:ext cx="44831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on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48" name="그림 78" descr="C:/Users/이채윤/AppData/Roaming/PolarisOffice/ETemp/3888_7823472/fImage626157185238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9807"/>
          <a:stretch>
            <a:fillRect/>
          </a:stretch>
        </p:blipFill>
        <p:spPr>
          <a:xfrm rot="0">
            <a:off x="1830705" y="1828800"/>
            <a:ext cx="1198880" cy="754443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9" name="그림 79" descr="C:/Users/이채윤/AppData/Roaming/PolarisOffice/ETemp/3888_7823472/fImage750580186742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0384"/>
          <a:stretch>
            <a:fillRect/>
          </a:stretch>
        </p:blipFill>
        <p:spPr>
          <a:xfrm rot="0">
            <a:off x="5072380" y="1905000"/>
            <a:ext cx="1022350" cy="747204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0" name="그림 80" descr="C:/Users/이채윤/AppData/Roaming/PolarisOffice/ETemp/3888_7823472/fImage6261571878716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846"/>
          <a:stretch>
            <a:fillRect/>
          </a:stretch>
        </p:blipFill>
        <p:spPr>
          <a:xfrm rot="0">
            <a:off x="268605" y="1943100"/>
            <a:ext cx="1198880" cy="515810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1" name="그림 81" descr="C:/Users/이채윤/AppData/Roaming/PolarisOffice/ETemp/3888_7823472/fImage7505801889718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653"/>
          <a:stretch>
            <a:fillRect/>
          </a:stretch>
        </p:blipFill>
        <p:spPr>
          <a:xfrm rot="0">
            <a:off x="3624580" y="1924050"/>
            <a:ext cx="1022350" cy="518223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기업이념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768px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–tablet-v)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3" name="Rect 0"/>
          <p:cNvSpPr txBox="1">
            <a:spLocks/>
          </p:cNvSpPr>
          <p:nvPr/>
        </p:nvSpPr>
        <p:spPr>
          <a:xfrm rot="0">
            <a:off x="5559425" y="1379855"/>
            <a:ext cx="44831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on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45" name="그림 86" descr="C:/Users/이채윤/AppData/Roaming/PolarisOffice/ETemp/3888_7823472/fImage1537345189989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612"/>
          <a:stretch>
            <a:fillRect/>
          </a:stretch>
        </p:blipFill>
        <p:spPr>
          <a:xfrm rot="0">
            <a:off x="4683125" y="3185160"/>
            <a:ext cx="1416050" cy="4397375"/>
          </a:xfrm>
          <a:prstGeom prst="rect"/>
          <a:noFill/>
        </p:spPr>
      </p:pic>
      <p:pic>
        <p:nvPicPr>
          <p:cNvPr id="49" name="그림 90" descr="C:/Users/이채윤/AppData/Roaming/PolarisOffice/ETemp/3888_7823472/fImage1537345193544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612"/>
          <a:stretch>
            <a:fillRect/>
          </a:stretch>
        </p:blipFill>
        <p:spPr>
          <a:xfrm rot="0">
            <a:off x="4596130" y="1998345"/>
            <a:ext cx="1944370" cy="603313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0" name="그림 91" descr="C:/Users/이채윤/AppData/Roaming/PolarisOffice/ETemp/3888_7823472/fImage15846811941726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961"/>
          <a:stretch>
            <a:fillRect/>
          </a:stretch>
        </p:blipFill>
        <p:spPr>
          <a:xfrm rot="0">
            <a:off x="259080" y="1766570"/>
            <a:ext cx="1981200" cy="598551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1" name="그림 92" descr="C:/Users/이채윤/AppData/Roaming/PolarisOffice/ETemp/3888_7823472/fImage15846811954771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769"/>
          <a:stretch>
            <a:fillRect/>
          </a:stretch>
        </p:blipFill>
        <p:spPr>
          <a:xfrm rot="0">
            <a:off x="2439035" y="1367790"/>
            <a:ext cx="1981200" cy="777875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기업이념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1280px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–tablet-h)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5" name="Rect 0"/>
          <p:cNvCxnSpPr/>
          <p:nvPr/>
        </p:nvCxnSpPr>
        <p:spPr>
          <a:xfrm rot="0">
            <a:off x="3170555" y="1376045"/>
            <a:ext cx="635" cy="810069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 0"/>
          <p:cNvSpPr txBox="1">
            <a:spLocks/>
          </p:cNvSpPr>
          <p:nvPr/>
        </p:nvSpPr>
        <p:spPr>
          <a:xfrm rot="0">
            <a:off x="360553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rtl="0" algn="l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Tx/>
              <a:buNone/>
              <a:defRPr lang="en-GB" altLang="en-US" sz="1200" cap="none" i="0" b="1" strike="noStrike">
                <a:solidFill>
                  <a:srgbClr val="7F7F7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0" indent="0" rtl="0" algn="ctr" latinLnBrk="0" lvl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62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rtl="0" algn="ctr" latinLnBrk="0" lvl="2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46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0" indent="0" rtl="0" algn="ctr" latinLnBrk="0" lvl="3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0" indent="0" rtl="0" algn="ctr" latinLnBrk="0" lvl="4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0" indent="0" rtl="0" algn="ctr" latinLnBrk="0" lvl="5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6pPr>
            <a:lvl7pPr marL="0" indent="0" rtl="0" algn="ctr" latinLnBrk="0" lvl="6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7pPr>
            <a:lvl8pPr marL="0" indent="0" rtl="0" algn="ctr" latinLnBrk="0" lvl="7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8pPr>
            <a:lvl9pPr marL="0" indent="0" rtl="0" algn="ctr" latinLnBrk="0" lvl="8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9pPr>
          </a:lstStyle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/>
              <a:t>(</a:t>
            </a:r>
            <a:r>
              <a:rPr lang="ko-KR" altLang="en-US"/>
              <a:t>사이즈</a:t>
            </a:r>
            <a:r>
              <a:rPr lang="en-US" altLang="ko-KR"/>
              <a:t>: 1440px</a:t>
            </a:r>
            <a:r>
              <a:rPr lang="ko-KR" altLang="en-US"/>
              <a:t> </a:t>
            </a:r>
            <a:r>
              <a:rPr lang="en-US" altLang="ko-KR"/>
              <a:t>–laptop)</a:t>
            </a:r>
            <a:endParaRPr lang="ko-KR" altLang="en-US"/>
          </a:p>
        </p:txBody>
      </p:sp>
      <p:pic>
        <p:nvPicPr>
          <p:cNvPr id="41" name="그림 72" descr="C:/Users/이채윤/AppData/Roaming/PolarisOffice/ETemp/3888_7823472/fImage1343019181153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64160" y="1619250"/>
            <a:ext cx="2363470" cy="783018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2" name="그림 73" descr="C:/Users/이채윤/AppData/Roaming/PolarisOffice/ETemp/3888_7823472/fImage1360123182186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456940" y="1619250"/>
            <a:ext cx="2658745" cy="783018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latin typeface="Calibri" charset="0"/>
                <a:ea typeface="Calibri" charset="0"/>
                <a:cs typeface="Calibri" charset="0"/>
              </a:rPr>
              <a:t>01.</a:t>
            </a:r>
            <a:r>
              <a:rPr lang="ko-KR">
                <a:latin typeface="Calibri" charset="0"/>
                <a:ea typeface="Calibri" charset="0"/>
                <a:cs typeface="Calibri" charset="0"/>
              </a:rPr>
              <a:t>  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반응형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웹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디자인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메인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220" y="1174115"/>
            <a:ext cx="1852930" cy="37846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320px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모바일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7" name="텍스트 상자 14"/>
          <p:cNvSpPr txBox="1">
            <a:spLocks/>
          </p:cNvSpPr>
          <p:nvPr/>
        </p:nvSpPr>
        <p:spPr>
          <a:xfrm rot="0">
            <a:off x="4191000" y="1363345"/>
            <a:ext cx="1809750" cy="370205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Menu icon - on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49" name="그림 45" descr="C:/Users/이채윤/AppData/Roaming/PolarisOffice/ETemp/3888_7823472/fImage468389141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2301"/>
          <a:stretch>
            <a:fillRect/>
          </a:stretch>
        </p:blipFill>
        <p:spPr>
          <a:xfrm rot="0">
            <a:off x="4442460" y="1991995"/>
            <a:ext cx="1675765" cy="331025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0" name="그림 56" descr="C:/Users/이채윤/AppData/Roaming/PolarisOffice/ETemp/3888_7823472/fImage683506149846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307"/>
          <a:stretch>
            <a:fillRect/>
          </a:stretch>
        </p:blipFill>
        <p:spPr>
          <a:xfrm rot="0">
            <a:off x="375285" y="1551940"/>
            <a:ext cx="1320800" cy="787273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1" name="그림 57" descr="C:/Users/이채윤/AppData/Roaming/PolarisOffice/ETemp/3888_7823472/fImage683506150633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461"/>
          <a:stretch>
            <a:fillRect/>
          </a:stretch>
        </p:blipFill>
        <p:spPr>
          <a:xfrm rot="0">
            <a:off x="2304415" y="2096770"/>
            <a:ext cx="1320800" cy="667766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4764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메인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220" y="1186815"/>
            <a:ext cx="1852930" cy="37846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768px</a:t>
            </a:r>
            <a:r>
              <a:rPr lang="ko-KR" altLang="en-US" dirty="0"/>
              <a:t> </a:t>
            </a:r>
            <a:r>
              <a:rPr lang="en-US" altLang="ko-KR" dirty="0"/>
              <a:t>–tablet-v)</a:t>
            </a:r>
            <a:endParaRPr lang="ko-KR" altLang="en-US" dirty="0"/>
          </a:p>
        </p:txBody>
      </p:sp>
      <p:sp>
        <p:nvSpPr>
          <p:cNvPr id="49" name="텍스트 상자 30"/>
          <p:cNvSpPr txBox="1">
            <a:spLocks/>
          </p:cNvSpPr>
          <p:nvPr/>
        </p:nvSpPr>
        <p:spPr>
          <a:xfrm rot="0">
            <a:off x="3118485" y="1172845"/>
            <a:ext cx="180975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Menu icon - on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51" name="그림 61" descr="C:/Users/이채윤/AppData/Roaming/PolarisOffice/ETemp/3888_7823472/fImage4047731526500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1210"/>
          <a:stretch>
            <a:fillRect/>
          </a:stretch>
        </p:blipFill>
        <p:spPr>
          <a:xfrm rot="0">
            <a:off x="4370070" y="1372235"/>
            <a:ext cx="2227580" cy="186182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3" name="그림 63" descr="C:/Users/이채윤/AppData/Roaming/PolarisOffice/ETemp/3888_7823472/fImage9772381549169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8038"/>
          <a:stretch>
            <a:fillRect/>
          </a:stretch>
        </p:blipFill>
        <p:spPr>
          <a:xfrm rot="0">
            <a:off x="268605" y="1556385"/>
            <a:ext cx="1992630" cy="369951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4" name="그림 64" descr="C:/Users/이채윤/AppData/Roaming/PolarisOffice/ETemp/3888_7823472/fImage404773155572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532"/>
          <a:stretch>
            <a:fillRect/>
          </a:stretch>
        </p:blipFill>
        <p:spPr>
          <a:xfrm rot="0">
            <a:off x="2378710" y="3124200"/>
            <a:ext cx="2465705" cy="63906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412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ko-KR">
                <a:latin typeface="Calibri" charset="0"/>
                <a:ea typeface="Calibri" charset="0"/>
                <a:cs typeface="Calibri" charset="0"/>
              </a:rPr>
              <a:t>메인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220" y="1186815"/>
            <a:ext cx="1852930" cy="37846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1280px</a:t>
            </a:r>
            <a:r>
              <a:rPr lang="ko-KR" altLang="en-US" dirty="0"/>
              <a:t> </a:t>
            </a:r>
            <a:r>
              <a:rPr lang="en-US" altLang="ko-KR" dirty="0"/>
              <a:t>–tablet-h)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2B959C6-8446-4C59-A5DB-2CCCA10E1497}"/>
              </a:ext>
            </a:extLst>
          </p:cNvPr>
          <p:cNvCxnSpPr>
            <a:cxnSpLocks/>
          </p:cNvCxnSpPr>
          <p:nvPr/>
        </p:nvCxnSpPr>
        <p:spPr>
          <a:xfrm>
            <a:off x="3170555" y="1376045"/>
            <a:ext cx="0" cy="81000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부제목 2">
            <a:extLst>
              <a:ext uri="{FF2B5EF4-FFF2-40B4-BE49-F238E27FC236}">
                <a16:creationId xmlns:a16="http://schemas.microsoft.com/office/drawing/2014/main" id="{DD571291-F140-46C2-A735-4DDA74D19176}"/>
              </a:ext>
            </a:extLst>
          </p:cNvPr>
          <p:cNvSpPr txBox="1">
            <a:spLocks/>
          </p:cNvSpPr>
          <p:nvPr/>
        </p:nvSpPr>
        <p:spPr>
          <a:xfrm>
            <a:off x="3605530" y="1186815"/>
            <a:ext cx="1852930" cy="378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1440px</a:t>
            </a:r>
            <a:r>
              <a:rPr lang="ko-KR" altLang="en-US" dirty="0"/>
              <a:t> </a:t>
            </a:r>
            <a:r>
              <a:rPr lang="en-US" altLang="ko-KR" dirty="0"/>
              <a:t>–laptop)</a:t>
            </a:r>
            <a:endParaRPr lang="ko-KR" altLang="en-US" dirty="0"/>
          </a:p>
        </p:txBody>
      </p:sp>
      <p:pic>
        <p:nvPicPr>
          <p:cNvPr id="41" name="그림 68" descr="C:/Users/이채윤/AppData/Roaming/PolarisOffice/ETemp/3888_7823472/fImage1764637156147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48920" y="1638300"/>
            <a:ext cx="2782570" cy="763968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2" name="그림 69" descr="C:/Users/이채윤/AppData/Roaming/PolarisOffice/ETemp/3888_7823472/fImage19412321579358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404235" y="1638300"/>
            <a:ext cx="3130550" cy="763968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7384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회사개요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741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320px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모바일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1" name="Picture " descr="C:/Users/이채윤/AppData/Roaming/PolarisOffice/ETemp/3888_7823472/fImage313061116696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85" t="-852" r="-107585" b="852"/>
          <a:stretch>
            <a:fillRect/>
          </a:stretch>
        </p:blipFill>
        <p:spPr>
          <a:xfrm rot="0">
            <a:off x="1690370" y="1414145"/>
            <a:ext cx="1055370" cy="9906635"/>
          </a:xfrm>
          <a:prstGeom prst="rect"/>
          <a:noFill/>
        </p:spPr>
      </p:pic>
      <p:pic>
        <p:nvPicPr>
          <p:cNvPr id="42" name="Picture " descr="C:/Users/이채윤/AppData/Roaming/PolarisOffice/ETemp/3888_7823472/fImage267441117446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608"/>
          <a:stretch>
            <a:fillRect/>
          </a:stretch>
        </p:blipFill>
        <p:spPr>
          <a:xfrm rot="0">
            <a:off x="4257040" y="1804035"/>
            <a:ext cx="1433195" cy="568960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5" name="Picture " descr="C:/Users/이채윤/AppData/Roaming/PolarisOffice/ETemp/3888_7823472/fImage313061119570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3506"/>
          <a:stretch>
            <a:fillRect/>
          </a:stretch>
        </p:blipFill>
        <p:spPr>
          <a:xfrm rot="0">
            <a:off x="2310765" y="1736090"/>
            <a:ext cx="1433195" cy="758190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6" name="Picture " descr="C:/Users/이채윤/AppData/Roaming/PolarisOffice/ETemp/3888_7823472/fImage3130611208145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294"/>
          <a:stretch>
            <a:fillRect/>
          </a:stretch>
        </p:blipFill>
        <p:spPr>
          <a:xfrm rot="0">
            <a:off x="570230" y="1727200"/>
            <a:ext cx="1433195" cy="600011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7" name="Rect 0"/>
          <p:cNvSpPr txBox="1">
            <a:spLocks/>
          </p:cNvSpPr>
          <p:nvPr/>
        </p:nvSpPr>
        <p:spPr>
          <a:xfrm rot="0">
            <a:off x="4191000" y="1363345"/>
            <a:ext cx="180975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Menu icon - on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회사개요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768px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–tablet-v)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5" name="Picture " descr="C:/Users/이채윤/AppData/Roaming/PolarisOffice/ETemp/3888_7823472/fImage1017919126328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5958"/>
          <a:stretch>
            <a:fillRect/>
          </a:stretch>
        </p:blipFill>
        <p:spPr>
          <a:xfrm rot="0">
            <a:off x="4378960" y="1458595"/>
            <a:ext cx="2155825" cy="16662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7" name="Picture " descr="C:/Users/이채윤/AppData/Roaming/PolarisOffice/ETemp/3888_7823472/fImage113971812768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0746"/>
          <a:stretch>
            <a:fillRect/>
          </a:stretch>
        </p:blipFill>
        <p:spPr>
          <a:xfrm rot="0">
            <a:off x="273685" y="1807845"/>
            <a:ext cx="2155825" cy="584263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8" name="Picture " descr="C:/Users/이채윤/AppData/Roaming/PolarisOffice/ETemp/3888_7823472/fImage1139718128996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057"/>
          <a:stretch>
            <a:fillRect/>
          </a:stretch>
        </p:blipFill>
        <p:spPr>
          <a:xfrm rot="0">
            <a:off x="2597785" y="3200400"/>
            <a:ext cx="2155825" cy="604329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9" name="Rect 0"/>
          <p:cNvSpPr txBox="1">
            <a:spLocks/>
          </p:cNvSpPr>
          <p:nvPr/>
        </p:nvSpPr>
        <p:spPr>
          <a:xfrm rot="0">
            <a:off x="2857500" y="1172845"/>
            <a:ext cx="180975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Menu icon - on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회사개요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1280px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–tablet-h)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cxnSp>
        <p:nvCxnSpPr>
          <p:cNvPr id="5" name="Rect 0"/>
          <p:cNvCxnSpPr/>
          <p:nvPr/>
        </p:nvCxnSpPr>
        <p:spPr>
          <a:xfrm rot="0">
            <a:off x="3170555" y="1376045"/>
            <a:ext cx="635" cy="8100695"/>
          </a:xfrm>
          <a:prstGeom prst="line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 0"/>
          <p:cNvSpPr txBox="1">
            <a:spLocks/>
          </p:cNvSpPr>
          <p:nvPr/>
        </p:nvSpPr>
        <p:spPr>
          <a:xfrm rot="0">
            <a:off x="360553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rtl="0" algn="l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Tx/>
              <a:buNone/>
              <a:defRPr lang="en-GB" altLang="en-US" sz="1200" cap="none" i="0" b="1" strike="noStrike">
                <a:solidFill>
                  <a:srgbClr val="7F7F7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0" indent="0" rtl="0" algn="ctr" latinLnBrk="0" lvl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62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rtl="0" algn="ctr" latinLnBrk="0" lvl="2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46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0" indent="0" rtl="0" algn="ctr" latinLnBrk="0" lvl="3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0" indent="0" rtl="0" algn="ctr" latinLnBrk="0" lvl="4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0" indent="0" rtl="0" algn="ctr" latinLnBrk="0" lvl="5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6pPr>
            <a:lvl7pPr marL="0" indent="0" rtl="0" algn="ctr" latinLnBrk="0" lvl="6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7pPr>
            <a:lvl8pPr marL="0" indent="0" rtl="0" algn="ctr" latinLnBrk="0" lvl="7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8pPr>
            <a:lvl9pPr marL="0" indent="0" rtl="0" algn="ctr" latinLnBrk="0" lvl="8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9pPr>
          </a:lstStyle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/>
              <a:t>(</a:t>
            </a:r>
            <a:r>
              <a:rPr lang="ko-KR" altLang="en-US"/>
              <a:t>사이즈</a:t>
            </a:r>
            <a:r>
              <a:rPr lang="en-US" altLang="ko-KR"/>
              <a:t>: 1440px</a:t>
            </a:r>
            <a:r>
              <a:rPr lang="ko-KR" altLang="en-US"/>
              <a:t> </a:t>
            </a:r>
            <a:r>
              <a:rPr lang="en-US" altLang="ko-KR"/>
              <a:t>–laptop)</a:t>
            </a:r>
            <a:endParaRPr lang="ko-KR" altLang="en-US"/>
          </a:p>
        </p:txBody>
      </p:sp>
      <p:pic>
        <p:nvPicPr>
          <p:cNvPr id="41" name="Picture " descr="C:/Users/이채윤/AppData/Roaming/PolarisOffice/ETemp/3888_7823472/fImage93219313649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6530" y="1562100"/>
            <a:ext cx="2859405" cy="7925435"/>
          </a:xfrm>
          <a:prstGeom prst="rect"/>
          <a:noFill/>
        </p:spPr>
      </p:pic>
      <p:pic>
        <p:nvPicPr>
          <p:cNvPr id="42" name="Picture " descr="C:/Users/이채윤/AppData/Roaming/PolarisOffice/ETemp/3888_7823472/fImage943096137299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337560" y="1559560"/>
            <a:ext cx="3216275" cy="790257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회사연혁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741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320px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모바일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1" name="Picture " descr="C:/Users/이채윤/AppData/Roaming/PolarisOffice/ETemp/3888_7823472/fImage31306181194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7585" t="-852" r="-107585" b="852"/>
          <a:stretch>
            <a:fillRect/>
          </a:stretch>
        </p:blipFill>
        <p:spPr>
          <a:xfrm rot="0">
            <a:off x="1690370" y="1414145"/>
            <a:ext cx="1055370" cy="9906635"/>
          </a:xfrm>
          <a:prstGeom prst="rect"/>
          <a:noFill/>
        </p:spPr>
      </p:pic>
      <p:sp>
        <p:nvSpPr>
          <p:cNvPr id="47" name="Rect 0"/>
          <p:cNvSpPr txBox="1">
            <a:spLocks/>
          </p:cNvSpPr>
          <p:nvPr/>
        </p:nvSpPr>
        <p:spPr>
          <a:xfrm rot="0">
            <a:off x="563880" y="2125345"/>
            <a:ext cx="180975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Menu icon - on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  <p:pic>
        <p:nvPicPr>
          <p:cNvPr id="48" name="그림 31" descr="C:/Users/이채윤/AppData/Roaming/PolarisOffice/ETemp/3888_7823472/fImage9672010748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109720" y="1264920"/>
            <a:ext cx="1864995" cy="824547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9" name="그림 32" descr="C:/Users/이채윤/AppData/Roaming/PolarisOffice/ETemp/3888_7823472/fImage655321085436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1935"/>
          <a:stretch>
            <a:fillRect/>
          </a:stretch>
        </p:blipFill>
        <p:spPr>
          <a:xfrm rot="0">
            <a:off x="520065" y="2843530"/>
            <a:ext cx="1861820" cy="575246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회사연혁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768px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–tablet-v)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1" name="그림 35" descr="C:/Users/이채윤/AppData/Roaming/PolarisOffice/ETemp/3888_7823472/fImage255685109239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735705" y="1287145"/>
            <a:ext cx="2052320" cy="836993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2" name="그림 36" descr="C:/Users/이채윤/AppData/Roaming/PolarisOffice/ETemp/3888_7823472/fImage138138110460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8844"/>
          <a:stretch>
            <a:fillRect/>
          </a:stretch>
        </p:blipFill>
        <p:spPr>
          <a:xfrm rot="0">
            <a:off x="361950" y="3912870"/>
            <a:ext cx="2457450" cy="209613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3" name="텍스트 상자 37"/>
          <p:cNvSpPr txBox="1">
            <a:spLocks/>
          </p:cNvSpPr>
          <p:nvPr/>
        </p:nvSpPr>
        <p:spPr>
          <a:xfrm rot="0">
            <a:off x="693420" y="3275965"/>
            <a:ext cx="1809750" cy="370205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800">
                <a:latin typeface="맑은 고딕" charset="0"/>
                <a:ea typeface="맑은 고딕" charset="0"/>
              </a:rPr>
              <a:t>Menu icon - on</a:t>
            </a:r>
            <a:endParaRPr lang="ko-KR" altLang="en-US" sz="18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13</Pages>
  <Paragraphs>15</Paragraphs>
  <Words>64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김 현수</dc:creator>
  <cp:lastModifiedBy>이 채윤</cp:lastModifiedBy>
  <dc:title>PowerPoint 프레젠테이션</dc:title>
  <cp:version>9.103.102.45536</cp:version>
  <dcterms:modified xsi:type="dcterms:W3CDTF">2021-11-15T01:04:34Z</dcterms:modified>
</cp:coreProperties>
</file>